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7" r:id="rId4"/>
    <p:sldId id="261" r:id="rId5"/>
    <p:sldId id="262" r:id="rId6"/>
    <p:sldId id="263" r:id="rId7"/>
    <p:sldId id="270" r:id="rId8"/>
    <p:sldId id="264" r:id="rId9"/>
    <p:sldId id="26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/>
    <p:restoredTop sz="94721"/>
  </p:normalViewPr>
  <p:slideViewPr>
    <p:cSldViewPr snapToGrid="0" snapToObjects="1">
      <p:cViewPr varScale="1">
        <p:scale>
          <a:sx n="91" d="100"/>
          <a:sy n="91" d="100"/>
        </p:scale>
        <p:origin x="2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26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3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3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23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1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12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94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65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3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95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50BE0-4D49-C247-B21F-F9DA0BEABCFD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B39F8-6D18-AA47-9EAE-6041DE8C7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68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yt/OceanLab" TargetMode="External"/><Relationship Id="rId4" Type="http://schemas.openxmlformats.org/officeDocument/2006/relationships/hyperlink" Target="https://oceanpython.org/" TargetMode="External"/><Relationship Id="rId5" Type="http://schemas.openxmlformats.org/officeDocument/2006/relationships/hyperlink" Target="https://www.codecademy.com/learn" TargetMode="External"/><Relationship Id="rId6" Type="http://schemas.openxmlformats.org/officeDocument/2006/relationships/hyperlink" Target="https://www.sololearn.com/Course/Python/" TargetMode="External"/><Relationship Id="rId7" Type="http://schemas.openxmlformats.org/officeDocument/2006/relationships/hyperlink" Target="https://currents.soest.hawaii.edu/ocn760_4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18" y="961585"/>
            <a:ext cx="7632700" cy="499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8117" y="4023360"/>
            <a:ext cx="284167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MATLAB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Other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426548" y="1139483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Oct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3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56"/>
            <a:ext cx="12192000" cy="63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18" y="961585"/>
            <a:ext cx="7632700" cy="4991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08431" y="4445391"/>
            <a:ext cx="291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144 votes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426548" y="1139483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Oct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94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" y="48761"/>
            <a:ext cx="7004050" cy="1643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1200707"/>
            <a:ext cx="7101840" cy="186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0107"/>
            <a:ext cx="6915150" cy="200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2120" y="129382"/>
            <a:ext cx="338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oceanographer,</a:t>
            </a:r>
          </a:p>
          <a:p>
            <a:r>
              <a:rPr lang="en-GB" dirty="0" smtClean="0"/>
              <a:t>BAS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34680" y="1246984"/>
            <a:ext cx="328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Post doc phys. oceanography,</a:t>
            </a:r>
          </a:p>
          <a:p>
            <a:r>
              <a:rPr lang="en-GB" dirty="0" smtClean="0"/>
              <a:t>Marine Scotland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51910" y="2906056"/>
            <a:ext cx="2846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Phys. oceanography / teacher, King’s College London</a:t>
            </a:r>
            <a:endParaRPr lang="en-GB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740" y="4704200"/>
            <a:ext cx="6487160" cy="1693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75470" y="4738251"/>
            <a:ext cx="272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PhD oceanography,</a:t>
            </a:r>
          </a:p>
          <a:p>
            <a:r>
              <a:rPr lang="en-GB" dirty="0" smtClean="0"/>
              <a:t>Southampton University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9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4" y="0"/>
            <a:ext cx="6492826" cy="18735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523" y="1126822"/>
            <a:ext cx="6215477" cy="1606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1177" y="0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Ocean scientist, </a:t>
            </a:r>
          </a:p>
          <a:p>
            <a:r>
              <a:rPr lang="en-GB" dirty="0" smtClean="0"/>
              <a:t>Sorbonne University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4" y="2087557"/>
            <a:ext cx="6131943" cy="1750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4750" y="2031104"/>
            <a:ext cx="198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PhD oceanography,</a:t>
            </a:r>
          </a:p>
          <a:p>
            <a:r>
              <a:rPr lang="en-GB" dirty="0" smtClean="0"/>
              <a:t>UEA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65" y="5204549"/>
            <a:ext cx="6581170" cy="1653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2436" y="5152426"/>
            <a:ext cx="246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Applied maths / fluids post doc, Uni. Oxford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125" y="3619748"/>
            <a:ext cx="6798875" cy="1346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0609" y="3619748"/>
            <a:ext cx="264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Phys. oceanographer, Marine and Freshwater Institute Iceland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008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3030" y="1794510"/>
            <a:ext cx="97040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Why do you want to use Python? </a:t>
            </a:r>
          </a:p>
          <a:p>
            <a:pPr algn="ctr"/>
            <a:endParaRPr lang="en-GB" sz="3600" dirty="0" smtClean="0"/>
          </a:p>
          <a:p>
            <a:pPr algn="ctr"/>
            <a:r>
              <a:rPr lang="en-GB" sz="3600" dirty="0" smtClean="0"/>
              <a:t>What level are you currently?</a:t>
            </a:r>
            <a:endParaRPr lang="en-GB" sz="3600" dirty="0"/>
          </a:p>
          <a:p>
            <a:pPr algn="ctr"/>
            <a:endParaRPr lang="en-GB" sz="3600" dirty="0" smtClean="0"/>
          </a:p>
          <a:p>
            <a:pPr algn="ctr"/>
            <a:r>
              <a:rPr lang="en-GB" sz="3600" dirty="0" smtClean="0"/>
              <a:t>What do you want from the Python meetings?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61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3964" y="342850"/>
            <a:ext cx="954786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1    How to install Python? What are the different ways of doing so?</a:t>
            </a:r>
          </a:p>
          <a:p>
            <a:r>
              <a:rPr lang="en-GB" sz="2000" dirty="0" smtClean="0"/>
              <a:t>2    Intro to Python</a:t>
            </a:r>
          </a:p>
          <a:p>
            <a:r>
              <a:rPr lang="en-GB" sz="2000" dirty="0" smtClean="0"/>
              <a:t>3    Discuss some of the basics of Python</a:t>
            </a:r>
          </a:p>
          <a:p>
            <a:r>
              <a:rPr lang="en-GB" sz="2000" dirty="0" smtClean="0"/>
              <a:t>4    </a:t>
            </a:r>
            <a:r>
              <a:rPr lang="en-GB" sz="2000" dirty="0" err="1" smtClean="0"/>
              <a:t>MatLab</a:t>
            </a:r>
            <a:r>
              <a:rPr lang="en-GB" sz="2000" dirty="0" smtClean="0"/>
              <a:t> to Python: ways to transition</a:t>
            </a:r>
          </a:p>
          <a:p>
            <a:r>
              <a:rPr lang="en-GB" sz="2000" dirty="0" smtClean="0"/>
              <a:t>5    Share a solution to a problem in own work</a:t>
            </a:r>
          </a:p>
          <a:p>
            <a:r>
              <a:rPr lang="en-GB" sz="2000" dirty="0" smtClean="0"/>
              <a:t>6    Walk through problems in a script together</a:t>
            </a:r>
          </a:p>
          <a:p>
            <a:r>
              <a:rPr lang="en-GB" sz="2000" dirty="0" smtClean="0"/>
              <a:t>7    Sharing Python insights</a:t>
            </a:r>
          </a:p>
          <a:p>
            <a:r>
              <a:rPr lang="en-GB" sz="2000" dirty="0" smtClean="0"/>
              <a:t>8    Use mailing list to help each other with problems</a:t>
            </a:r>
          </a:p>
          <a:p>
            <a:r>
              <a:rPr lang="en-GB" sz="2000" dirty="0" smtClean="0"/>
              <a:t>9    De-bug code</a:t>
            </a:r>
          </a:p>
          <a:p>
            <a:r>
              <a:rPr lang="en-GB" sz="2000" dirty="0" smtClean="0"/>
              <a:t>10    GUI in Python?</a:t>
            </a:r>
          </a:p>
          <a:p>
            <a:r>
              <a:rPr lang="en-GB" sz="2000" dirty="0" smtClean="0"/>
              <a:t>11   Data logging over serial coms</a:t>
            </a:r>
          </a:p>
          <a:p>
            <a:r>
              <a:rPr lang="en-GB" sz="2000" dirty="0" smtClean="0"/>
              <a:t>12    How to use Iris/CF</a:t>
            </a:r>
          </a:p>
          <a:p>
            <a:r>
              <a:rPr lang="en-GB" sz="2000" dirty="0" smtClean="0"/>
              <a:t>13   Changing data formats using Python</a:t>
            </a:r>
          </a:p>
          <a:p>
            <a:r>
              <a:rPr lang="en-GB" sz="2000" dirty="0" smtClean="0"/>
              <a:t>14    Plotting (e.g. </a:t>
            </a:r>
            <a:r>
              <a:rPr lang="en-GB" sz="2000" dirty="0" err="1" smtClean="0"/>
              <a:t>MatPlotLib</a:t>
            </a:r>
            <a:r>
              <a:rPr lang="en-GB" sz="2000" dirty="0" smtClean="0"/>
              <a:t>, </a:t>
            </a:r>
            <a:r>
              <a:rPr lang="en-GB" sz="2000" dirty="0" err="1" smtClean="0"/>
              <a:t>Cartopy</a:t>
            </a:r>
            <a:r>
              <a:rPr lang="en-GB" sz="2000" dirty="0" smtClean="0"/>
              <a:t>)</a:t>
            </a:r>
          </a:p>
          <a:p>
            <a:r>
              <a:rPr lang="en-GB" sz="2000" dirty="0" smtClean="0"/>
              <a:t>15    Working with </a:t>
            </a:r>
            <a:r>
              <a:rPr lang="en-GB" sz="2000" dirty="0" err="1" smtClean="0"/>
              <a:t>NetCDF</a:t>
            </a:r>
            <a:r>
              <a:rPr lang="en-GB" sz="2000" dirty="0" smtClean="0"/>
              <a:t> data formats</a:t>
            </a:r>
          </a:p>
          <a:p>
            <a:r>
              <a:rPr lang="en-GB" sz="2000" dirty="0" smtClean="0"/>
              <a:t>16    Using </a:t>
            </a:r>
            <a:r>
              <a:rPr lang="en-GB" sz="2000" dirty="0" err="1" smtClean="0"/>
              <a:t>MatPlotLib</a:t>
            </a:r>
            <a:r>
              <a:rPr lang="en-GB" sz="2000" dirty="0" smtClean="0"/>
              <a:t> for plotting</a:t>
            </a:r>
          </a:p>
          <a:p>
            <a:pPr marL="457200" indent="-457200">
              <a:buAutoNum type="arabicPlain" startAt="17"/>
            </a:pPr>
            <a:r>
              <a:rPr lang="en-GB" sz="2000" dirty="0" smtClean="0"/>
              <a:t>Working through simple tasks (e.g. plotting a graph) together and comparing different    ways of performing that task</a:t>
            </a:r>
          </a:p>
          <a:p>
            <a:r>
              <a:rPr lang="en-GB" sz="2000" dirty="0" smtClean="0"/>
              <a:t>18   How to make scripts more efficient</a:t>
            </a:r>
          </a:p>
          <a:p>
            <a:r>
              <a:rPr lang="en-GB" sz="2000" dirty="0" smtClean="0"/>
              <a:t>19    Various ways to plot 3D graphics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124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2" y="486703"/>
            <a:ext cx="6807200" cy="596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003" y="486703"/>
            <a:ext cx="1644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Diego Ibarra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78302" y="856035"/>
            <a:ext cx="153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MEOPAR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822" y="1566838"/>
            <a:ext cx="5124922" cy="38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46585" y="620209"/>
            <a:ext cx="859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Anaconda is a free and open-source distribution of the Python and R programming languages for data science and machine learning applications, that aims to simplify package management and deployment. </a:t>
            </a:r>
            <a:r>
              <a:rPr lang="en-US" dirty="0" smtClean="0">
                <a:solidFill>
                  <a:srgbClr val="00B050"/>
                </a:solidFill>
              </a:rPr>
              <a:t>(no root access at UNSW)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1026" name="Picture 2" descr="mage result for anaconda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8" y="42340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9" y="1577201"/>
            <a:ext cx="3341077" cy="1602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6585" y="1778496"/>
            <a:ext cx="8025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46584" y="3266804"/>
            <a:ext cx="82718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is a powerful scientific environment written in Python, for Python, and designed by and for scientists, engineers and data analysts. It offers a unique combination of the advanced editing, analysis, debugging, and profiling functionality of a comprehensive development tool with the data exploration, interactive execution, deep inspection, and beautiful visualization capabilities of a scientific package.</a:t>
            </a:r>
            <a:endParaRPr lang="en-GB" dirty="0"/>
          </a:p>
        </p:txBody>
      </p:sp>
      <p:pic>
        <p:nvPicPr>
          <p:cNvPr id="1028" name="Picture 4" descr="mage result for spyder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07" y="321378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46584" y="5366784"/>
            <a:ext cx="8271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GitHub</a:t>
            </a:r>
            <a:r>
              <a:rPr lang="en-US" dirty="0" smtClean="0"/>
              <a:t> brings together the world's largest community of developers to discover, share, and build better software. From open source projects to private team ..</a:t>
            </a:r>
            <a:endParaRPr lang="en-GB" dirty="0"/>
          </a:p>
        </p:txBody>
      </p:sp>
      <p:pic>
        <p:nvPicPr>
          <p:cNvPr id="1030" name="Picture 6" descr="mage result for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26" y="5168232"/>
            <a:ext cx="1987881" cy="10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1506" y="6211669"/>
            <a:ext cx="75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(We will create a UNSW Python </a:t>
            </a:r>
            <a:r>
              <a:rPr lang="en-GB" dirty="0" err="1" smtClean="0">
                <a:solidFill>
                  <a:srgbClr val="00B050"/>
                </a:solidFill>
              </a:rPr>
              <a:t>Github</a:t>
            </a:r>
            <a:r>
              <a:rPr lang="en-GB" dirty="0" smtClean="0">
                <a:solidFill>
                  <a:srgbClr val="00B050"/>
                </a:solidFill>
              </a:rPr>
              <a:t> account)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 &amp; schedule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7113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fortnightly meeting ok with everyone?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Tuesday 2pm is a good time?</a:t>
            </a:r>
          </a:p>
          <a:p>
            <a:pPr marL="285750" indent="-285750">
              <a:buFont typeface="Arial" charset="0"/>
              <a:buChar char="•"/>
            </a:pPr>
            <a:endParaRPr lang="en-GB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Python programming exercises on </a:t>
            </a:r>
            <a:r>
              <a:rPr lang="en-GB" sz="2400" dirty="0" err="1" smtClean="0"/>
              <a:t>github</a:t>
            </a:r>
            <a:r>
              <a:rPr lang="en-GB" sz="2400" dirty="0"/>
              <a:t> </a:t>
            </a:r>
            <a:r>
              <a:rPr lang="en-GB" sz="2400" dirty="0" smtClean="0"/>
              <a:t>(</a:t>
            </a:r>
            <a:r>
              <a:rPr lang="en-GB" sz="2400" dirty="0" smtClean="0">
                <a:hlinkClick r:id="rId2" invalidUrl="https://github.com/zhiwehu/Python-programming-exercises/blob/master/100%2B Python challenging programming exercises.txt"/>
              </a:rPr>
              <a:t>link</a:t>
            </a:r>
            <a:r>
              <a:rPr lang="en-GB" sz="2400" dirty="0" smtClean="0"/>
              <a:t>). Challenge to do 2-3 exercises by every meeting?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err="1" smtClean="0"/>
              <a:t>OceanLab</a:t>
            </a:r>
            <a:r>
              <a:rPr lang="en-GB" sz="2400" dirty="0" smtClean="0"/>
              <a:t>: package of python scripts for oceanography (</a:t>
            </a:r>
            <a:r>
              <a:rPr lang="en-GB" sz="2400" dirty="0" smtClean="0">
                <a:hlinkClick r:id="rId3"/>
              </a:rPr>
              <a:t>link</a:t>
            </a:r>
            <a:r>
              <a:rPr lang="en-GB" sz="24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err="1" smtClean="0"/>
              <a:t>OceanPython</a:t>
            </a:r>
            <a:r>
              <a:rPr lang="en-GB" sz="2400" dirty="0" smtClean="0"/>
              <a:t> website (</a:t>
            </a:r>
            <a:r>
              <a:rPr lang="en-GB" sz="2400" dirty="0" smtClean="0">
                <a:hlinkClick r:id="rId4"/>
              </a:rPr>
              <a:t>link</a:t>
            </a:r>
            <a:r>
              <a:rPr lang="en-GB" sz="24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Great free online resources to learn python: </a:t>
            </a:r>
            <a:r>
              <a:rPr lang="en-GB" sz="2400" dirty="0" err="1" smtClean="0"/>
              <a:t>Codecademy</a:t>
            </a:r>
            <a:r>
              <a:rPr lang="en-GB" sz="2400" dirty="0" smtClean="0"/>
              <a:t> (</a:t>
            </a:r>
            <a:r>
              <a:rPr lang="en-GB" sz="2400" dirty="0" smtClean="0">
                <a:hlinkClick r:id="rId5"/>
              </a:rPr>
              <a:t>link</a:t>
            </a:r>
            <a:r>
              <a:rPr lang="en-GB" sz="2400" dirty="0" smtClean="0"/>
              <a:t>) and </a:t>
            </a:r>
            <a:r>
              <a:rPr lang="en-GB" sz="2400" dirty="0" err="1" smtClean="0"/>
              <a:t>Sololearn</a:t>
            </a:r>
            <a:r>
              <a:rPr lang="en-GB" sz="2400" dirty="0" smtClean="0"/>
              <a:t> (</a:t>
            </a:r>
            <a:r>
              <a:rPr lang="en-GB" sz="2400" dirty="0" smtClean="0">
                <a:hlinkClick r:id="rId6"/>
              </a:rPr>
              <a:t>link</a:t>
            </a:r>
            <a:r>
              <a:rPr lang="en-GB" sz="24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err="1" smtClean="0"/>
              <a:t>Uni</a:t>
            </a:r>
            <a:r>
              <a:rPr lang="en-GB" sz="2400" dirty="0" smtClean="0"/>
              <a:t> Hawaii </a:t>
            </a:r>
            <a:r>
              <a:rPr lang="mr-IN" sz="2400" dirty="0" smtClean="0"/>
              <a:t>–</a:t>
            </a:r>
            <a:r>
              <a:rPr lang="en-GB" sz="2400" dirty="0" smtClean="0"/>
              <a:t> oceanographic data analysis using Python (</a:t>
            </a:r>
            <a:r>
              <a:rPr lang="en-GB" sz="2400" dirty="0" smtClean="0">
                <a:hlinkClick r:id="rId7"/>
              </a:rPr>
              <a:t>link</a:t>
            </a:r>
            <a:r>
              <a:rPr lang="en-GB" sz="24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GB" sz="2400" dirty="0"/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Someone presents something/some code/a problem they have every meeting? </a:t>
            </a:r>
          </a:p>
        </p:txBody>
      </p:sp>
    </p:spTree>
    <p:extLst>
      <p:ext uri="{BB962C8B-B14F-4D97-AF65-F5344CB8AC3E}">
        <p14:creationId xmlns:p14="http://schemas.microsoft.com/office/powerpoint/2010/main" val="10537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517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&amp; schedule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2018-12-03T21:35:07Z</dcterms:created>
  <dcterms:modified xsi:type="dcterms:W3CDTF">2018-12-04T04:00:01Z</dcterms:modified>
</cp:coreProperties>
</file>